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6" r:id="rId6"/>
    <p:sldId id="260" r:id="rId7"/>
    <p:sldId id="262" r:id="rId8"/>
    <p:sldId id="267" r:id="rId9"/>
    <p:sldId id="268" r:id="rId10"/>
    <p:sldId id="263" r:id="rId11"/>
    <p:sldId id="269" r:id="rId12"/>
    <p:sldId id="264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15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11091-BB90-4445-B3A4-4A894361E198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39526-49A0-4568-B42E-C523EAAC1AF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&#49884;&#50672;&#46041;&#50689;&#49345;_&#46972;&#51592;&#48288;&#47532;&#54028;&#51060;4_&#51648;&#47928;&#51064;&#49885;%20&#46041;&#51089;.mp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hyperlink" Target="&#49884;&#50672;&#46041;&#50689;&#49345;_NodeRed_UI.mkv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vanmelchior/RPi_Cam_Web_Interface.gi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81503E-9E6D-4963-9BEA-488588A7FF61}"/>
              </a:ext>
            </a:extLst>
          </p:cNvPr>
          <p:cNvSpPr/>
          <p:nvPr/>
        </p:nvSpPr>
        <p:spPr>
          <a:xfrm>
            <a:off x="600377" y="1916832"/>
            <a:ext cx="794324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웹 </a:t>
            </a:r>
            <a:r>
              <a:rPr lang="ko-KR" altLang="en-US" sz="40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</a:t>
            </a:r>
            <a:r>
              <a:rPr lang="ko-KR" altLang="en-US" sz="4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기말 프로젝트</a:t>
            </a:r>
            <a:endParaRPr lang="en-US" altLang="ko-KR" sz="40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라즈베리파이를</a:t>
            </a:r>
            <a:r>
              <a:rPr lang="ko-KR" altLang="en-US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이용한 </a:t>
            </a:r>
            <a:r>
              <a:rPr lang="ko-KR" altLang="en-US" sz="28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비전관</a:t>
            </a:r>
            <a:endParaRPr lang="en-US" altLang="ko-KR" sz="28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303</a:t>
            </a:r>
            <a:r>
              <a:rPr lang="ko-KR" altLang="en-US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호 </a:t>
            </a:r>
            <a:r>
              <a:rPr lang="ko-KR" altLang="en-US" sz="28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출석시스템</a:t>
            </a:r>
            <a:r>
              <a:rPr lang="en-US" altLang="ko-KR" sz="2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28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201910063 </a:t>
            </a:r>
            <a:r>
              <a:rPr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정윤미</a:t>
            </a:r>
            <a:endParaRPr lang="en-US" altLang="ko-KR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620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pic>
        <p:nvPicPr>
          <p:cNvPr id="4" name="시연동영상_라즈베리파이4_지문인식 동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1772816"/>
            <a:ext cx="7751450" cy="4392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835" y="13407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6" action="ppaction://hlinkfile"/>
              </a:rPr>
              <a:t>영상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23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620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8"/>
          <a:stretch/>
        </p:blipFill>
        <p:spPr>
          <a:xfrm>
            <a:off x="3347864" y="211883"/>
            <a:ext cx="5472608" cy="6442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7406" y="1916832"/>
            <a:ext cx="35125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등록된 지문으로 출석을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진행하면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파란 불로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들어온다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이때 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에서는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어떤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가 지문인식을 시도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했는지 뜬다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등록되지 않은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가 지문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인식을 시도하면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아무런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반응이 없지만 </a:t>
            </a:r>
            <a:r>
              <a:rPr lang="ko-KR" altLang="en-US" dirty="0" err="1" smtClean="0"/>
              <a:t>라즈베리파이</a:t>
            </a:r>
            <a:r>
              <a:rPr lang="en-US" altLang="ko-KR" dirty="0" smtClean="0"/>
              <a:t>4</a:t>
            </a:r>
          </a:p>
          <a:p>
            <a:pPr algn="ctr"/>
            <a:r>
              <a:rPr lang="ko-KR" altLang="en-US" dirty="0" smtClean="0"/>
              <a:t>에서는 찾을 수 없는 지문이라는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출력을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8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620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pic>
        <p:nvPicPr>
          <p:cNvPr id="3" name="시연동영상_NodeRed_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20" y="1412776"/>
            <a:ext cx="5768356" cy="52529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22591" y="15097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6" action="ppaction://hlinkfile"/>
              </a:rPr>
              <a:t>영상 링크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9111" y="2060848"/>
            <a:ext cx="319991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Node-Red UI</a:t>
            </a:r>
            <a:r>
              <a:rPr lang="ko-KR" altLang="en-US" dirty="0" smtClean="0"/>
              <a:t>에서는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어떤 유저의 출입기록인지를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왼쪽 상단 네비게이션을 통해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고를 수 있다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처음 그래프는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이상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공부를 했을 때 날짜 별로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몇 시간을 공부했는지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알려준다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아래의 카메라는 현재 공부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하는 모습을 스트리밍하고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카메라 스트리밍의 아래에서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출입 기록 전체를 확인할 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3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7667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프로젝트 목적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</a:t>
            </a:r>
            <a:r>
              <a:rPr lang="en-US" altLang="ko-KR" dirty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8961" y="1484784"/>
            <a:ext cx="8867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비전관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303</a:t>
            </a:r>
            <a:r>
              <a:rPr lang="ko-KR" altLang="en-US" sz="1600" dirty="0" smtClean="0"/>
              <a:t>호에서 공부를 하면서 어느 날짜에 누가 왔고 언제까지 </a:t>
            </a:r>
            <a:r>
              <a:rPr lang="ko-KR" altLang="en-US" sz="1600" dirty="0" smtClean="0"/>
              <a:t>있었는지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헷갈리는 </a:t>
            </a:r>
            <a:r>
              <a:rPr lang="ko-KR" altLang="en-US" sz="1600" dirty="0" smtClean="0"/>
              <a:t>경우가 종종 </a:t>
            </a:r>
            <a:r>
              <a:rPr lang="ko-KR" altLang="en-US" sz="1600" dirty="0" smtClean="0"/>
              <a:t>있었고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스스로의 공부 </a:t>
            </a:r>
            <a:r>
              <a:rPr lang="ko-KR" altLang="en-US" sz="1600" dirty="0" smtClean="0"/>
              <a:t>시간과 태도를 </a:t>
            </a:r>
            <a:r>
              <a:rPr lang="ko-KR" altLang="en-US" sz="1600" dirty="0" smtClean="0"/>
              <a:t>관리할 </a:t>
            </a:r>
            <a:r>
              <a:rPr lang="ko-KR" altLang="en-US" sz="1600" dirty="0" smtClean="0"/>
              <a:t>필요성이 있다고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여겨 </a:t>
            </a:r>
            <a:r>
              <a:rPr lang="ko-KR" altLang="en-US" sz="1600" dirty="0" smtClean="0"/>
              <a:t>프로젝트를 계획하게 되었다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2492896"/>
            <a:ext cx="8289851" cy="4081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47667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프로젝트 목적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</a:t>
            </a:r>
            <a:r>
              <a:rPr lang="en-US" altLang="ko-KR" dirty="0"/>
              <a:t>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322"/>
          <a:stretch/>
        </p:blipFill>
        <p:spPr>
          <a:xfrm>
            <a:off x="1772377" y="2564904"/>
            <a:ext cx="5599245" cy="4191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340768"/>
            <a:ext cx="8543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프로젝트 구현 속도를 고려하고 구현 중 생긴 아이디어를 포함하여 만들어진 프로젝트 구성도이다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지문인식 센서로 받은 데이터를 통해 단순히 출입기록만을 출력하는 것이 아니라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날짜 별 공부 시간을 계산하여 그래프로 만들어주었다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또한 출석 처리된 학생이 자리에 있는지를 확인하는 부분을 </a:t>
            </a:r>
            <a:r>
              <a:rPr lang="ko-KR" altLang="en-US" sz="1600" dirty="0" err="1" smtClean="0"/>
              <a:t>티처블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머신을</a:t>
            </a:r>
            <a:r>
              <a:rPr lang="ko-KR" altLang="en-US" sz="1600" dirty="0" smtClean="0"/>
              <a:t> 통해 처리해주려고 하였으나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카메라 모듈 고장으로 인해 지연된 시간이 길어 카메라 스트리밍 선에서 마무리 하게 되었다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247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76672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– 1. </a:t>
            </a:r>
            <a:r>
              <a:rPr lang="ko-KR" altLang="en-US" dirty="0" smtClean="0"/>
              <a:t>회로도 구성 및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 </a:t>
            </a:r>
            <a:r>
              <a:rPr lang="ko-KR" altLang="en-US" dirty="0" smtClean="0"/>
              <a:t>카메라 구성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76056" y="620688"/>
            <a:ext cx="377991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지문 인식 센서</a:t>
            </a:r>
            <a:endParaRPr lang="en-US" altLang="ko-KR" sz="1600" dirty="0" smtClean="0"/>
          </a:p>
          <a:p>
            <a:r>
              <a:rPr lang="en-US" altLang="ko-KR" sz="1600" dirty="0" smtClean="0"/>
              <a:t>(+) – 3.3V</a:t>
            </a:r>
          </a:p>
          <a:p>
            <a:r>
              <a:rPr lang="en-US" altLang="ko-KR" sz="1600" dirty="0" smtClean="0"/>
              <a:t>(TX) – GPIO15(UART, RXD0)</a:t>
            </a:r>
          </a:p>
          <a:p>
            <a:r>
              <a:rPr lang="en-US" altLang="ko-KR" sz="1600" dirty="0" smtClean="0"/>
              <a:t>(RX) - GPIO14(UART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TXD0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smtClean="0"/>
              <a:t>(-) - GND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LED</a:t>
            </a:r>
          </a:p>
          <a:p>
            <a:r>
              <a:rPr lang="en-US" altLang="ko-KR" sz="1600" dirty="0" smtClean="0"/>
              <a:t>(+) – GPIO17</a:t>
            </a:r>
          </a:p>
          <a:p>
            <a:r>
              <a:rPr lang="en-US" altLang="ko-KR" sz="1600" dirty="0" smtClean="0"/>
              <a:t>(-) </a:t>
            </a:r>
            <a:r>
              <a:rPr lang="en-US" altLang="ko-KR" sz="1600" dirty="0" smtClean="0"/>
              <a:t>– GND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카메라</a:t>
            </a:r>
            <a:endParaRPr lang="en-US" altLang="ko-KR" sz="1600" dirty="0" smtClean="0"/>
          </a:p>
          <a:p>
            <a:r>
              <a:rPr lang="ko-KR" altLang="en-US" sz="1600" dirty="0" smtClean="0"/>
              <a:t>파란색 테이프 부분이 </a:t>
            </a:r>
            <a:r>
              <a:rPr lang="en-US" altLang="ko-KR" sz="1600" dirty="0" smtClean="0"/>
              <a:t>Ethernet </a:t>
            </a:r>
          </a:p>
          <a:p>
            <a:r>
              <a:rPr lang="ko-KR" altLang="en-US" sz="1600" dirty="0" smtClean="0"/>
              <a:t>커넥터가 있는 방향으로 꽂기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95536" y="4295391"/>
            <a:ext cx="71668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/>
              <a:t>sudo</a:t>
            </a:r>
            <a:r>
              <a:rPr lang="en-US" altLang="ko-KR" sz="1600" dirty="0"/>
              <a:t> apt-get update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r</a:t>
            </a:r>
            <a:r>
              <a:rPr lang="en-US" altLang="ko-KR" sz="1600" dirty="0" err="1" smtClean="0"/>
              <a:t>aspi_config</a:t>
            </a:r>
            <a:r>
              <a:rPr lang="ko-KR" altLang="en-US" sz="1600" dirty="0" smtClean="0"/>
              <a:t>커맨드로 </a:t>
            </a:r>
            <a:r>
              <a:rPr lang="en-US" altLang="ko-KR" sz="1600" dirty="0" smtClean="0"/>
              <a:t>enable Camera</a:t>
            </a:r>
            <a:r>
              <a:rPr lang="ko-KR" altLang="en-US" sz="1600" dirty="0" smtClean="0"/>
              <a:t>를 해준 뒤 </a:t>
            </a:r>
            <a:r>
              <a:rPr lang="en-US" altLang="ko-KR" sz="1600" dirty="0" smtClean="0"/>
              <a:t>reboot</a:t>
            </a:r>
          </a:p>
          <a:p>
            <a:pPr marL="342900" indent="-342900">
              <a:buAutoNum type="arabicPeriod"/>
            </a:pPr>
            <a:r>
              <a:rPr lang="en-US" altLang="ko-KR" sz="1600" dirty="0" err="1"/>
              <a:t>vcgencmd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get_camera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커맨드를 입력했을 때 결과 값이 </a:t>
            </a:r>
            <a:endParaRPr lang="en-US" altLang="ko-KR" sz="1600" dirty="0" smtClean="0"/>
          </a:p>
          <a:p>
            <a:r>
              <a:rPr lang="en-US" altLang="ko-KR" sz="1600" dirty="0" smtClean="0"/>
              <a:t>   supported=1 detected=1 </a:t>
            </a:r>
            <a:r>
              <a:rPr lang="ko-KR" altLang="en-US" sz="1600" dirty="0" smtClean="0"/>
              <a:t>이면 제대로 설정된 것이다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스트리밍 준비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git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clone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github.com/silvanmelchior/RPi_Cam_Web_Interface.git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en-US" altLang="ko-KR" sz="1600" dirty="0"/>
              <a:t>cd </a:t>
            </a:r>
            <a:r>
              <a:rPr lang="en-US" altLang="ko-KR" sz="1600" dirty="0" err="1" smtClean="0"/>
              <a:t>RPi_Cam_Web_Interface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en-US" altLang="ko-KR" sz="1600" dirty="0"/>
              <a:t>./</a:t>
            </a:r>
            <a:r>
              <a:rPr lang="en-US" altLang="ko-KR" sz="1600" dirty="0" smtClean="0"/>
              <a:t>install.sh </a:t>
            </a:r>
            <a:r>
              <a:rPr lang="ko-KR" altLang="en-US" sz="1600" dirty="0" smtClean="0"/>
              <a:t>입력하고 </a:t>
            </a:r>
            <a:r>
              <a:rPr lang="en-US" altLang="ko-KR" sz="1600" dirty="0" smtClean="0"/>
              <a:t>reboot</a:t>
            </a:r>
            <a:r>
              <a:rPr lang="ko-KR" altLang="en-US" sz="1600" dirty="0" smtClean="0"/>
              <a:t>후 다시 이 위치로 돌아와 </a:t>
            </a:r>
            <a:r>
              <a:rPr lang="en-US" altLang="ko-KR" sz="1600" dirty="0" smtClean="0"/>
              <a:t>./start.sh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- </a:t>
            </a:r>
            <a:r>
              <a:rPr lang="ko-KR" altLang="en-US" sz="1600" dirty="0" smtClean="0"/>
              <a:t>자기</a:t>
            </a:r>
            <a:r>
              <a:rPr lang="en-US" altLang="ko-KR" sz="1600" dirty="0" err="1" smtClean="0"/>
              <a:t>ip</a:t>
            </a:r>
            <a:r>
              <a:rPr lang="en-US" altLang="ko-KR" sz="1600" dirty="0" smtClean="0"/>
              <a:t>/html </a:t>
            </a:r>
            <a:r>
              <a:rPr lang="ko-KR" altLang="en-US" sz="1600" dirty="0" smtClean="0"/>
              <a:t>로 접속이 가능해진다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3757" t="1639" r="3757" b="14491"/>
          <a:stretch/>
        </p:blipFill>
        <p:spPr>
          <a:xfrm>
            <a:off x="251520" y="1305055"/>
            <a:ext cx="4464496" cy="2808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36" y="607134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지문인식 센서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528" y="1484784"/>
            <a:ext cx="89466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AdafruitFingerprint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설치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유저 </a:t>
            </a:r>
            <a:r>
              <a:rPr lang="ko-KR" altLang="en-US" dirty="0" err="1" smtClean="0"/>
              <a:t>지문데이터</a:t>
            </a:r>
            <a:r>
              <a:rPr lang="ko-KR" altLang="en-US" dirty="0" smtClean="0"/>
              <a:t> 추가하는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 작성 및 데이터 추가 </a:t>
            </a:r>
            <a:endParaRPr lang="en-US" altLang="ko-KR" dirty="0" smtClean="0"/>
          </a:p>
          <a:p>
            <a:r>
              <a:rPr lang="en-US" altLang="ko-KR" dirty="0" smtClean="0"/>
              <a:t>    - </a:t>
            </a:r>
            <a:r>
              <a:rPr lang="ko-KR" altLang="en-US" dirty="0" smtClean="0"/>
              <a:t>지문인식 센서 내에서 모델을 만들어 비교를 해주기 때문에 지문을 추가하는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부분까지 지문인식 센서에서 처리하고 사용자 이름 부분만 파일입출력으로 읽고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쓰게 하여 처리</a:t>
            </a:r>
            <a:endParaRPr lang="en-US" altLang="ko-KR" dirty="0" smtClean="0"/>
          </a:p>
          <a:p>
            <a:r>
              <a:rPr lang="en-US" altLang="ko-KR" dirty="0" smtClean="0"/>
              <a:t>3.  </a:t>
            </a:r>
            <a:r>
              <a:rPr lang="ko-KR" altLang="en-US" dirty="0" smtClean="0"/>
              <a:t>추가된 유저 지문과 비교하여 </a:t>
            </a:r>
            <a:r>
              <a:rPr lang="en-US" altLang="ko-KR" dirty="0" smtClean="0"/>
              <a:t>node-red </a:t>
            </a:r>
            <a:r>
              <a:rPr lang="ko-KR" altLang="en-US" dirty="0" smtClean="0"/>
              <a:t>서버로 유저의 출석 데이터를 보내주는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지문인식 센서 내에서 들어온 지문 데이터가 등록된 지문 데이터 중 하나와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일치하면 해당 지문과 </a:t>
            </a:r>
            <a:r>
              <a:rPr lang="ko-KR" altLang="en-US" dirty="0" err="1" smtClean="0"/>
              <a:t>맵핑된</a:t>
            </a:r>
            <a:r>
              <a:rPr lang="ko-KR" altLang="en-US" dirty="0" smtClean="0"/>
              <a:t> 이름으로 </a:t>
            </a:r>
            <a:r>
              <a:rPr lang="en-US" altLang="ko-KR" dirty="0" err="1" smtClean="0"/>
              <a:t>NodeRed</a:t>
            </a:r>
            <a:r>
              <a:rPr lang="ko-KR" altLang="en-US" dirty="0" smtClean="0"/>
              <a:t>에 데이터를 보낸다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0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0688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– 2. </a:t>
            </a:r>
            <a:r>
              <a:rPr lang="en-US" altLang="ko-KR" dirty="0" err="1" smtClean="0"/>
              <a:t>MariaDB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12776"/>
            <a:ext cx="7055748" cy="2160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284984"/>
            <a:ext cx="4238625" cy="3190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r="3932" b="4315"/>
          <a:stretch/>
        </p:blipFill>
        <p:spPr>
          <a:xfrm>
            <a:off x="552270" y="1268760"/>
            <a:ext cx="8208912" cy="5115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620688"/>
            <a:ext cx="225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– 3. Node-Red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85833" y="1280575"/>
            <a:ext cx="8389440" cy="1458515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80302" y="2364795"/>
            <a:ext cx="276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출석 데이터 </a:t>
            </a:r>
            <a:r>
              <a:rPr lang="en-US" altLang="ko-KR" dirty="0" smtClean="0"/>
              <a:t>DB insert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5833" y="3029645"/>
            <a:ext cx="8389440" cy="349569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96954" y="4149080"/>
            <a:ext cx="707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출석 데이터와 카메라 스트리밍을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보여주는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r>
              <a:rPr lang="ko-KR" altLang="en-US" dirty="0" smtClean="0"/>
              <a:t>등록된 유저 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다른 그룹으로 하나씩 존재한다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6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 t="32327" r="3932" b="4316"/>
          <a:stretch/>
        </p:blipFill>
        <p:spPr>
          <a:xfrm>
            <a:off x="899592" y="1340768"/>
            <a:ext cx="7090891" cy="29257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620688"/>
            <a:ext cx="2256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 </a:t>
            </a:r>
            <a:r>
              <a:rPr lang="en-US" altLang="ko-KR" dirty="0" smtClean="0"/>
              <a:t>– 3. Node-Red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339752" y="1736695"/>
            <a:ext cx="933012" cy="242387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92080" y="1821839"/>
            <a:ext cx="933012" cy="605969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endParaRPr lang="en-US" altLang="ko-KR" dirty="0" smtClean="0"/>
          </a:p>
          <a:p>
            <a:pPr algn="r"/>
            <a:r>
              <a:rPr lang="ko-KR" altLang="en-US" dirty="0" smtClean="0"/>
              <a:t>②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292080" y="3656594"/>
            <a:ext cx="933012" cy="533794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endParaRPr lang="en-US" altLang="ko-KR" dirty="0" smtClean="0"/>
          </a:p>
          <a:p>
            <a:pPr algn="r"/>
            <a:r>
              <a:rPr lang="en-US" altLang="ko-KR" dirty="0"/>
              <a:t>③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4437112"/>
            <a:ext cx="84969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① </a:t>
            </a:r>
            <a:r>
              <a:rPr lang="en-US" altLang="ko-KR" sz="1600" dirty="0" smtClean="0"/>
              <a:t>user</a:t>
            </a:r>
            <a:r>
              <a:rPr lang="ko-KR" altLang="en-US" sz="1600" dirty="0" smtClean="0"/>
              <a:t>별로 데이터 </a:t>
            </a:r>
            <a:r>
              <a:rPr lang="en-US" altLang="ko-KR" sz="1600" dirty="0" smtClean="0"/>
              <a:t>select</a:t>
            </a:r>
            <a:r>
              <a:rPr lang="ko-KR" altLang="en-US" sz="1600" dirty="0" smtClean="0"/>
              <a:t> 구문을 짜는 함수</a:t>
            </a:r>
            <a:endParaRPr lang="en-US" altLang="ko-KR" sz="1600" dirty="0"/>
          </a:p>
          <a:p>
            <a:r>
              <a:rPr lang="ko-KR" altLang="en-US" sz="1600" dirty="0" smtClean="0"/>
              <a:t>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위의 경우 그래프에 들어가는 데이터를 계산하기 쉽도록 데이트 포맷을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%</a:t>
            </a:r>
            <a:r>
              <a:rPr lang="en-US" altLang="ko-KR" sz="1600" dirty="0"/>
              <a:t>m-%</a:t>
            </a:r>
            <a:r>
              <a:rPr lang="en-US" altLang="ko-KR" sz="1600" dirty="0" smtClean="0"/>
              <a:t>d-%H</a:t>
            </a:r>
            <a:r>
              <a:rPr lang="ko-KR" altLang="en-US" sz="1600" dirty="0" smtClean="0"/>
              <a:t>로 하였다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 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아래의 경우 예쁘게 출력이 되도록 데이트 포맷을 </a:t>
            </a:r>
            <a:r>
              <a:rPr lang="pt-BR" altLang="ko-KR" sz="1600" dirty="0" smtClean="0"/>
              <a:t>%</a:t>
            </a:r>
            <a:r>
              <a:rPr lang="pt-BR" altLang="ko-KR" sz="1600" dirty="0"/>
              <a:t>Y-%m-%d %H:%i:%</a:t>
            </a:r>
            <a:r>
              <a:rPr lang="pt-BR" altLang="ko-KR" sz="1600" dirty="0" smtClean="0"/>
              <a:t>S</a:t>
            </a:r>
            <a:r>
              <a:rPr lang="ko-KR" altLang="en-US" sz="1600" dirty="0" smtClean="0"/>
              <a:t>로</a:t>
            </a:r>
            <a:r>
              <a:rPr lang="pt-BR" altLang="ko-KR" sz="1600" dirty="0"/>
              <a:t> </a:t>
            </a:r>
            <a:r>
              <a:rPr lang="ko-KR" altLang="en-US" sz="1600" dirty="0" smtClean="0"/>
              <a:t>하였다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② 그래프 출력</a:t>
            </a:r>
            <a:r>
              <a:rPr lang="ko-KR" altLang="en-US" sz="1600" dirty="0"/>
              <a:t>을</a:t>
            </a:r>
            <a:r>
              <a:rPr lang="ko-KR" altLang="en-US" sz="1600" dirty="0" smtClean="0"/>
              <a:t> 위해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로부터 넘어온 데이터를 가공하는 함수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③ </a:t>
            </a:r>
            <a:r>
              <a:rPr lang="ko-KR" altLang="en-US" sz="1600" dirty="0" err="1" smtClean="0"/>
              <a:t>출입기록</a:t>
            </a:r>
            <a:r>
              <a:rPr lang="ko-KR" altLang="en-US" sz="1600" dirty="0" smtClean="0"/>
              <a:t> 출력을 위해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로부터 넘어온 데이터에 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/&gt;</a:t>
            </a:r>
            <a:r>
              <a:rPr lang="ko-KR" altLang="en-US" sz="1600" dirty="0" smtClean="0"/>
              <a:t>을 붙여 가공하는 함수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60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620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5235836" cy="5148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5348" y="3012049"/>
            <a:ext cx="378180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 smtClean="0"/>
              <a:t>라즈베리파이</a:t>
            </a:r>
            <a:r>
              <a:rPr lang="en-US" altLang="ko-KR" sz="1700" dirty="0" smtClean="0"/>
              <a:t>4</a:t>
            </a:r>
            <a:r>
              <a:rPr lang="ko-KR" altLang="en-US" sz="1700" dirty="0" smtClean="0"/>
              <a:t>에서 </a:t>
            </a:r>
            <a:r>
              <a:rPr lang="en-US" altLang="ko-KR" sz="1700" dirty="0" smtClean="0"/>
              <a:t>user </a:t>
            </a:r>
            <a:r>
              <a:rPr lang="ko-KR" altLang="en-US" sz="1700" dirty="0" smtClean="0"/>
              <a:t>등록 진행</a:t>
            </a:r>
            <a:endParaRPr lang="en-US" altLang="ko-KR" sz="1700" dirty="0" smtClean="0"/>
          </a:p>
          <a:p>
            <a:r>
              <a:rPr lang="ko-KR" altLang="en-US" sz="1700" dirty="0" smtClean="0"/>
              <a:t>초기화면에서 기존에 등록되어 있던</a:t>
            </a:r>
            <a:endParaRPr lang="en-US" altLang="ko-KR" sz="1700" dirty="0" smtClean="0"/>
          </a:p>
          <a:p>
            <a:r>
              <a:rPr lang="en-US" altLang="ko-KR" sz="1700" dirty="0" smtClean="0"/>
              <a:t>User</a:t>
            </a:r>
            <a:r>
              <a:rPr lang="ko-KR" altLang="en-US" sz="1700" dirty="0" smtClean="0"/>
              <a:t>의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이름을 파일에서부터 읽어와</a:t>
            </a:r>
            <a:endParaRPr lang="en-US" altLang="ko-KR" sz="1700" dirty="0" smtClean="0"/>
          </a:p>
          <a:p>
            <a:r>
              <a:rPr lang="ko-KR" altLang="en-US" sz="1700" dirty="0" smtClean="0"/>
              <a:t>알 수 있다</a:t>
            </a:r>
            <a:r>
              <a:rPr lang="en-US" altLang="ko-KR" sz="1700" dirty="0" smtClean="0"/>
              <a:t>. E</a:t>
            </a:r>
            <a:r>
              <a:rPr lang="ko-KR" altLang="en-US" sz="1700" dirty="0" smtClean="0"/>
              <a:t>를 클릭하여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지문인식을</a:t>
            </a:r>
            <a:endParaRPr lang="en-US" altLang="ko-KR" sz="1700" dirty="0" smtClean="0"/>
          </a:p>
          <a:p>
            <a:r>
              <a:rPr lang="ko-KR" altLang="en-US" sz="1700" dirty="0" smtClean="0"/>
              <a:t>한 뒤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이름을 입력하여 사용자를</a:t>
            </a:r>
            <a:endParaRPr lang="en-US" altLang="ko-KR" sz="1700" dirty="0" smtClean="0"/>
          </a:p>
          <a:p>
            <a:r>
              <a:rPr lang="ko-KR" altLang="en-US" sz="1700" dirty="0" smtClean="0"/>
              <a:t>등록할 수 있다</a:t>
            </a:r>
            <a:r>
              <a:rPr lang="en-US" altLang="ko-KR" sz="17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94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557</Words>
  <Application>Microsoft Office PowerPoint</Application>
  <PresentationFormat>화면 슬라이드 쇼(4:3)</PresentationFormat>
  <Paragraphs>99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</dc:creator>
  <cp:lastModifiedBy>정윤미</cp:lastModifiedBy>
  <cp:revision>19</cp:revision>
  <dcterms:created xsi:type="dcterms:W3CDTF">2013-06-13T04:38:11Z</dcterms:created>
  <dcterms:modified xsi:type="dcterms:W3CDTF">2020-12-20T14:14:05Z</dcterms:modified>
</cp:coreProperties>
</file>